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3C9BAB-11ED-33C8-87DB-21D64DA6A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127C19B-7A00-07DE-9F64-6C92823A9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B5DBD0-2698-AFC7-6DD5-A42D46C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04B0-4AF5-4CAD-90CD-4AC217FD548D}" type="datetimeFigureOut">
              <a:rPr lang="it-IT" smtClean="0"/>
              <a:t>05/08/2024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096E3C8-AF53-A8BA-C583-51D4D7043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56DB06-D7A6-8446-21C3-3CF986352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B09-131B-423D-9F94-C20A70BFE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163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683734-48F4-C386-080A-EEB6C97FE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4D9925E-B054-0132-3330-CC6CD2483A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D82882-2484-57EF-667D-605103BAA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04B0-4AF5-4CAD-90CD-4AC217FD548D}" type="datetimeFigureOut">
              <a:rPr lang="it-IT" smtClean="0"/>
              <a:t>05/08/2024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D6D97C-14F8-4C19-FF51-53A217CAF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2B3FA1-B495-1BE6-120E-A42C3C968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B09-131B-423D-9F94-C20A70BFE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13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F3F384B-D445-BB37-43FE-9480AC4520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D0DA44F-A719-C6A7-4997-EDE8E118B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CCD9AB-5AF6-24E8-FD5F-FC016D2D1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04B0-4AF5-4CAD-90CD-4AC217FD548D}" type="datetimeFigureOut">
              <a:rPr lang="it-IT" smtClean="0"/>
              <a:t>05/08/2024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AAA1E1-9517-CDC6-EE81-D45B53E2F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D2A66B-BED0-AB39-AE90-6E4192FC2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B09-131B-423D-9F94-C20A70BFE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6937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20F4B9-E9BF-1E65-A791-EBC95192D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35268B-8007-EB39-3577-40EEF8617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0CE6C2E-C323-4706-475F-97B42F380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04B0-4AF5-4CAD-90CD-4AC217FD548D}" type="datetimeFigureOut">
              <a:rPr lang="it-IT" smtClean="0"/>
              <a:t>05/08/2024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FB91E5-95E3-EFE6-C0C5-FC8F148A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52B756-4C83-9BF0-8641-B224E7751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B09-131B-423D-9F94-C20A70BFE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008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AB77B8-6D59-3DB0-1383-B1F3DE2CD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B6FBA1F-9DC3-6247-2F65-DE59EFBF4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4CC3741-A6CA-6911-641F-1444E0E5F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04B0-4AF5-4CAD-90CD-4AC217FD548D}" type="datetimeFigureOut">
              <a:rPr lang="it-IT" smtClean="0"/>
              <a:t>05/08/2024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CA5F2A-22B0-B537-A7CE-002440772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ECCF8F-4198-B145-F3D0-CB91D4DD2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B09-131B-423D-9F94-C20A70BFE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18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00EF55-7C1C-8EFA-BA3C-C70091D6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D1FF4D-2F01-B329-F276-C9481BCD4E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28D1A65-815F-1C5F-5570-7B522E01E3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E82EC28-691F-03DC-420D-57B7C287F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04B0-4AF5-4CAD-90CD-4AC217FD548D}" type="datetimeFigureOut">
              <a:rPr lang="it-IT" smtClean="0"/>
              <a:t>05/08/2024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16A52C2-564F-F2EF-C114-9BB5A542D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C05EAF4-008C-EC30-E6D0-73FB1B4A8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B09-131B-423D-9F94-C20A70BFE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869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059AB4-21D0-6A63-F8A2-7722D5707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B0938A2-B224-4352-61A6-404ABBEFB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7C3BC0B-C1AC-15A4-5DA2-B6374BAB3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A368893-1C1A-F564-FC78-2E0FFF00E0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580C36B-A199-D070-246A-1BBA8CCBCE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856103D-7ECB-D239-E459-A0DAD128D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04B0-4AF5-4CAD-90CD-4AC217FD548D}" type="datetimeFigureOut">
              <a:rPr lang="it-IT" smtClean="0"/>
              <a:t>05/08/2024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9BD8C62-B3C1-0F19-7FAC-88E1A458F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81234A9-08F7-A291-CA5A-A9ECB579F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B09-131B-423D-9F94-C20A70BFE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499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F23A6D-D710-09DE-F898-1BED9481B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67ABFB9-07CF-F7A6-1787-CCDB90C1A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04B0-4AF5-4CAD-90CD-4AC217FD548D}" type="datetimeFigureOut">
              <a:rPr lang="it-IT" smtClean="0"/>
              <a:t>05/08/2024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C225EB1-2D69-608A-64BC-8C35DE8F9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7ECC8B0-34F3-DF08-7659-B92A5EFF3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B09-131B-423D-9F94-C20A70BFE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876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B80DCE7-88AE-5EE7-D1D6-01C90E357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04B0-4AF5-4CAD-90CD-4AC217FD548D}" type="datetimeFigureOut">
              <a:rPr lang="it-IT" smtClean="0"/>
              <a:t>05/08/2024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092260B-93DF-5C76-466C-7B19007EC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B28BFDA-BC8E-382A-2866-D85400F5C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B09-131B-423D-9F94-C20A70BFE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854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24B26F-325A-3E5E-68DA-3CC07EE50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E00547-E683-5ABA-C863-5FC2EB759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73EEA56-C746-F672-3C2D-DEAC75F3C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6830803-7140-FF17-FDC5-5D7549A54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04B0-4AF5-4CAD-90CD-4AC217FD548D}" type="datetimeFigureOut">
              <a:rPr lang="it-IT" smtClean="0"/>
              <a:t>05/08/2024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FCDCED3-ADDC-3BF8-E9FA-BA3D335F5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20A9012-115A-C1AC-0FD7-497F0F5C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B09-131B-423D-9F94-C20A70BFE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627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E5FCD0-D655-A9B0-CC6F-3011DB08C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1782108-5FDE-DB7B-6D09-0F56B7DDBF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4856C2D-2E19-D576-42D3-0543B20CD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AB969A3-8062-6612-8D18-1FFE68A1C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04B0-4AF5-4CAD-90CD-4AC217FD548D}" type="datetimeFigureOut">
              <a:rPr lang="it-IT" smtClean="0"/>
              <a:t>05/08/2024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4C4CF56-9C32-B2DA-06EE-8D1E92C6B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E2F7918-58A7-C598-12FB-7D33F8DD9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B09-131B-423D-9F94-C20A70BFE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724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0A82E6E-17AB-B7FE-414D-4C45F6AF6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17F541A-1FC1-B358-D933-21B54877A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7D2AC6-19E1-CA9D-7C5F-20EF93999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9204B0-4AF5-4CAD-90CD-4AC217FD548D}" type="datetimeFigureOut">
              <a:rPr lang="it-IT" smtClean="0"/>
              <a:t>05/08/2024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C0B69B-041C-3942-616E-82B088131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790BEF-FB9F-E2A4-7173-0F7D4B2551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D84B09-131B-423D-9F94-C20A70BFE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391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222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087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7869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Serena Abbate</dc:creator>
  <cp:lastModifiedBy>Daniela Patti</cp:lastModifiedBy>
  <cp:revision>2</cp:revision>
  <dcterms:created xsi:type="dcterms:W3CDTF">2024-05-16T08:13:21Z</dcterms:created>
  <dcterms:modified xsi:type="dcterms:W3CDTF">2024-08-05T09:23:05Z</dcterms:modified>
</cp:coreProperties>
</file>